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92" r:id="rId8"/>
    <p:sldId id="293" r:id="rId9"/>
    <p:sldId id="267" r:id="rId10"/>
    <p:sldId id="268" r:id="rId11"/>
    <p:sldId id="295" r:id="rId12"/>
    <p:sldId id="294" r:id="rId13"/>
    <p:sldId id="296" r:id="rId14"/>
    <p:sldId id="298" r:id="rId15"/>
    <p:sldId id="302" r:id="rId16"/>
    <p:sldId id="299" r:id="rId17"/>
    <p:sldId id="300" r:id="rId18"/>
    <p:sldId id="301" r:id="rId19"/>
    <p:sldId id="271" r:id="rId20"/>
    <p:sldId id="272" r:id="rId21"/>
    <p:sldId id="273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277" r:id="rId32"/>
    <p:sldId id="278" r:id="rId33"/>
    <p:sldId id="312" r:id="rId34"/>
    <p:sldId id="313" r:id="rId35"/>
    <p:sldId id="314" r:id="rId36"/>
    <p:sldId id="315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2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0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7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A0BE-7E2C-4F4D-942A-ECC4F3F9E9F4}" type="datetimeFigureOut">
              <a:rPr lang="en-US" smtClean="0"/>
              <a:t>12/May/2021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74AB-4E5C-466A-AEB8-2A60F401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9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4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954" y="143314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Indent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8430" r="1761" b="8525"/>
          <a:stretch/>
        </p:blipFill>
        <p:spPr>
          <a:xfrm>
            <a:off x="216794" y="786930"/>
            <a:ext cx="11758412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7898" y="286628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Indent with Indent Approval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619" r="2499" b="7021"/>
          <a:stretch/>
        </p:blipFill>
        <p:spPr>
          <a:xfrm>
            <a:off x="255431" y="901522"/>
            <a:ext cx="11681138" cy="57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7898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Enquiry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8619" r="1655" b="6834"/>
          <a:stretch/>
        </p:blipFill>
        <p:spPr>
          <a:xfrm>
            <a:off x="197476" y="838446"/>
            <a:ext cx="11797048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Quotation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8994" r="1549" b="6834"/>
          <a:stretch/>
        </p:blipFill>
        <p:spPr>
          <a:xfrm>
            <a:off x="195552" y="905400"/>
            <a:ext cx="11809928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Quotation Comparative Statement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806" r="2288" b="7021"/>
          <a:stretch/>
        </p:blipFill>
        <p:spPr>
          <a:xfrm>
            <a:off x="242552" y="905400"/>
            <a:ext cx="11706896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Purchase Order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619" r="1760" b="6834"/>
          <a:stretch/>
        </p:blipFill>
        <p:spPr>
          <a:xfrm>
            <a:off x="210355" y="892521"/>
            <a:ext cx="11771290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GRN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8619" r="1549" b="6834"/>
          <a:stretch/>
        </p:blipFill>
        <p:spPr>
          <a:xfrm>
            <a:off x="197476" y="803099"/>
            <a:ext cx="11797048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Purchase Bill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994" r="1654" b="6834"/>
          <a:stretch/>
        </p:blipFill>
        <p:spPr>
          <a:xfrm>
            <a:off x="203915" y="905400"/>
            <a:ext cx="11784169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4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3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5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9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BOQ Master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619" r="1760" b="8336"/>
          <a:stretch/>
        </p:blipFill>
        <p:spPr>
          <a:xfrm>
            <a:off x="210355" y="853884"/>
            <a:ext cx="11771290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Budget Estimate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8619" r="1760" b="8336"/>
          <a:stretch/>
        </p:blipFill>
        <p:spPr>
          <a:xfrm>
            <a:off x="203915" y="853884"/>
            <a:ext cx="11784170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Project Plan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8619" r="1760" b="8900"/>
          <a:stretch/>
        </p:blipFill>
        <p:spPr>
          <a:xfrm>
            <a:off x="240403" y="892520"/>
            <a:ext cx="11784170" cy="56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Work Plan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8806" r="1866" b="9088"/>
          <a:stretch/>
        </p:blipFill>
        <p:spPr>
          <a:xfrm>
            <a:off x="272601" y="892520"/>
            <a:ext cx="11758411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Job Batch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994" r="1760" b="8900"/>
          <a:stretch/>
        </p:blipFill>
        <p:spPr>
          <a:xfrm>
            <a:off x="279041" y="892520"/>
            <a:ext cx="11771290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WMRM Planner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8619" r="1725" b="8712"/>
          <a:stretch/>
        </p:blipFill>
        <p:spPr>
          <a:xfrm>
            <a:off x="279041" y="892520"/>
            <a:ext cx="11771290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Daily Progress Report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8619" r="1654" b="7960"/>
          <a:stretch/>
        </p:blipFill>
        <p:spPr>
          <a:xfrm>
            <a:off x="272600" y="892520"/>
            <a:ext cx="11797049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Work Bill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8806" r="1549" b="8337"/>
          <a:stretch/>
        </p:blipFill>
        <p:spPr>
          <a:xfrm>
            <a:off x="191036" y="892520"/>
            <a:ext cx="11809928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8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Itemized Bill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430" r="1760" b="8148"/>
          <a:stretch/>
        </p:blipFill>
        <p:spPr>
          <a:xfrm>
            <a:off x="247918" y="892520"/>
            <a:ext cx="11771290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6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Requisition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8994" r="1760" b="8149"/>
          <a:stretch/>
        </p:blipFill>
        <p:spPr>
          <a:xfrm>
            <a:off x="269918" y="892520"/>
            <a:ext cx="11784170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Stock Transfer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8619" r="1654" b="8148"/>
          <a:stretch/>
        </p:blipFill>
        <p:spPr>
          <a:xfrm>
            <a:off x="300237" y="892520"/>
            <a:ext cx="11797049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Stock Receive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8806" r="1760" b="8337"/>
          <a:stretch/>
        </p:blipFill>
        <p:spPr>
          <a:xfrm>
            <a:off x="296079" y="892520"/>
            <a:ext cx="11771290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106" y="260870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Stock Issue Entry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8643" r="1654" b="8336"/>
          <a:stretch/>
        </p:blipFill>
        <p:spPr>
          <a:xfrm>
            <a:off x="197475" y="944873"/>
            <a:ext cx="11797049" cy="569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5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3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8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6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4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8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2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6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5751" y="180678"/>
            <a:ext cx="6890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Lead Generation to Customer Follow up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6" t="5950" r="25597" b="8264"/>
          <a:stretch/>
        </p:blipFill>
        <p:spPr>
          <a:xfrm>
            <a:off x="1414032" y="716287"/>
            <a:ext cx="9159523" cy="60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5751" y="361355"/>
            <a:ext cx="6890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 Unit Status Display With Unit Booking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8" t="6463" r="12849" b="8105"/>
          <a:stretch/>
        </p:blipFill>
        <p:spPr>
          <a:xfrm>
            <a:off x="1478956" y="1184375"/>
            <a:ext cx="9622633" cy="54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7898" y="454055"/>
            <a:ext cx="10167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 Role In User Wise Dashboard With </a:t>
            </a:r>
            <a:r>
              <a:rPr lang="en-US" sz="2400" dirty="0" smtClean="0">
                <a:latin typeface="Arial Black" panose="020B0A04020102020204" pitchFamily="34" charset="0"/>
              </a:rPr>
              <a:t>Out-Standing </a:t>
            </a:r>
            <a:r>
              <a:rPr lang="en-US" sz="2400" dirty="0">
                <a:latin typeface="Arial Black" panose="020B0A04020102020204" pitchFamily="34" charset="0"/>
              </a:rPr>
              <a:t>Display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8" t="6482" r="13704" b="8085"/>
          <a:stretch/>
        </p:blipFill>
        <p:spPr>
          <a:xfrm>
            <a:off x="1480781" y="1099317"/>
            <a:ext cx="9826869" cy="55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78</Words>
  <Application>Microsoft Office PowerPoint</Application>
  <PresentationFormat>Widescreen</PresentationFormat>
  <Paragraphs>24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dataman</dc:creator>
  <cp:lastModifiedBy>Dataman</cp:lastModifiedBy>
  <cp:revision>73</cp:revision>
  <dcterms:created xsi:type="dcterms:W3CDTF">2019-07-23T09:46:21Z</dcterms:created>
  <dcterms:modified xsi:type="dcterms:W3CDTF">2021-05-12T07:36:56Z</dcterms:modified>
</cp:coreProperties>
</file>